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4DF4F4-517B-47FD-A6C6-AF6D65B77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51E966-9D6A-45F2-9E8A-1F6F820F1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3DEA40-31D2-418F-98A7-9BEFB8F2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35A3-CBBD-469E-8C54-44D6905E9385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22DC31-8C33-4D30-BF96-EDD027AE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C0DEE4-7556-4448-81AE-05345DD6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95E-0683-4C0B-ABEA-314DC48B8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30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AB5E8F-69B9-405D-BBD2-406E7023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D2F918-D88A-440E-B645-00203B282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547AC6-15F7-4443-9345-5C8986FB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35A3-CBBD-469E-8C54-44D6905E9385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EC846D-0BDA-4464-9DAF-817EAF53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63DF74-5FB9-4AB4-A6AA-CB423282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95E-0683-4C0B-ABEA-314DC48B8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41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88722A6-0955-40B0-94D1-ECB8FC64F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03B1CC-8E4A-4F3D-ADF0-D207544B9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0B4DEE-1999-4EF2-8732-752C14253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35A3-CBBD-469E-8C54-44D6905E9385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A5E8F8-70BE-4FB5-91AA-320008B7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7220DA-5A32-4F4B-971C-22015EE2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95E-0683-4C0B-ABEA-314DC48B8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51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6030CE-AB90-4897-B0AD-760B9096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346882-472F-474D-A971-01AD185A2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1B201C-D71A-45EB-B838-9800ABE3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35A3-CBBD-469E-8C54-44D6905E9385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7AA45F-0747-4636-893D-045D1BFE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E58A44-2D27-4E1E-BE75-2E97383E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95E-0683-4C0B-ABEA-314DC48B8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01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91EF7-F369-45AF-9084-D70DFEE7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0474F2-FCAD-40F0-9999-67E25D469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2F49E6-5211-4CCE-A6CB-36A2E934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35A3-CBBD-469E-8C54-44D6905E9385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3531A6-8D87-4D7A-8A5A-0F6E8543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91D911-D791-47AF-ABBE-D8AAE4785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95E-0683-4C0B-ABEA-314DC48B8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42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4C224F-9489-4643-8E7B-BE25D6C76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A39BD1-6951-411C-B5AE-FACB6F152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92ECF2-E3D6-4C86-ACCF-88D8AED35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4FB68C-C844-4B7F-938C-C6CF51EB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35A3-CBBD-469E-8C54-44D6905E9385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8C6700-0726-4711-9331-BC8B704E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048CFC-71A6-413E-BFB3-B1D8A3C5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95E-0683-4C0B-ABEA-314DC48B8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02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7FEE90-BBAD-4A5B-B381-6929DCAB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72FC53-91C6-46B2-9C9A-23E4D8CA9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98AD1DE-3854-48F8-933D-FD48EF689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F1A895A-B275-42C1-87A6-EB1B07F7D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3CC943C-F657-4E97-B758-435BDC591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03DC886-7F32-46B9-A40B-0EBA2648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35A3-CBBD-469E-8C54-44D6905E9385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16ABD57-CCC6-4528-8330-EC18AAB9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1724E33-6506-4D43-8BC1-A2A59906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95E-0683-4C0B-ABEA-314DC48B8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80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1DB98E-4D73-4587-8B3D-504656E95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E66F459-6E23-497E-A93C-6A22F44CE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35A3-CBBD-469E-8C54-44D6905E9385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95A6F7-5EA8-470B-AD3A-BACF8BF9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251424-4E28-4B1F-8481-021EACA8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95E-0683-4C0B-ABEA-314DC48B8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54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B049247-ED61-4F00-91A4-EE174834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35A3-CBBD-469E-8C54-44D6905E9385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7C72F3-E570-40FF-B409-C99B9E00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D54A8A-743E-420A-B690-BCD2D238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95E-0683-4C0B-ABEA-314DC48B8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30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ACFE1-B9F3-4340-A30D-68569778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B0D1E3-7868-4404-969D-866B8A002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D0083E-C97A-4ACC-8DA5-B7B934FC8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CDCD84-9581-4A18-B9BF-30B17D82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35A3-CBBD-469E-8C54-44D6905E9385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2DF280-4318-428D-B400-B83CDB17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7187A6-4E5A-41B2-87A6-AF69795D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95E-0683-4C0B-ABEA-314DC48B8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18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B0AD3C-76CE-44FF-AD82-80BF4FBA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ED817FB-743D-462C-8300-A520B71AC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6AA87E-CB43-48C4-8B1E-DFADDAF5F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6FE206-23CF-4C09-84AB-3A79A787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35A3-CBBD-469E-8C54-44D6905E9385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6BF89A-9620-47C4-A8FD-714B4435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186957-2444-4CFA-990C-9C6742B6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195E-0683-4C0B-ABEA-314DC48B8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89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F9839EB-6E21-4B42-9FFF-6BA402FD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4CB2AE-0E1A-4AAA-8E54-2533EEDA8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978A93-AB76-4857-8A71-BE64783B3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235A3-CBBD-469E-8C54-44D6905E9385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BFDDB8-8E8D-4084-81ED-AFCF32CD1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93DE00-EE80-49D1-9E75-0A081DC89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E195E-0683-4C0B-ABEA-314DC48B8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71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eg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7.jp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microsoft.com/office/2007/relationships/hdphoto" Target="../media/hdphoto1.wdp"/><Relationship Id="rId2" Type="http://schemas.openxmlformats.org/officeDocument/2006/relationships/video" Target="../media/media1.mp4"/><Relationship Id="rId16" Type="http://schemas.openxmlformats.org/officeDocument/2006/relationships/image" Target="../media/image13.png"/><Relationship Id="rId20" Type="http://schemas.openxmlformats.org/officeDocument/2006/relationships/image" Target="../media/image16.jpg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23" Type="http://schemas.openxmlformats.org/officeDocument/2006/relationships/image" Target="../media/image19.jpg"/><Relationship Id="rId10" Type="http://schemas.openxmlformats.org/officeDocument/2006/relationships/image" Target="../media/image7.jpg"/><Relationship Id="rId19" Type="http://schemas.openxmlformats.org/officeDocument/2006/relationships/image" Target="../media/image15.jp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jp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D9755BE-6174-4F4C-B5B7-DD76E9F7AD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2081" r="3999" b="44989"/>
          <a:stretch/>
        </p:blipFill>
        <p:spPr>
          <a:xfrm>
            <a:off x="2397760" y="2367280"/>
            <a:ext cx="7396480" cy="13716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23765DF-0729-46CF-A908-8FE9E10E83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7113" r="4500" b="13567"/>
          <a:stretch/>
        </p:blipFill>
        <p:spPr>
          <a:xfrm>
            <a:off x="0" y="0"/>
            <a:ext cx="3588938" cy="23672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74D4846-4463-4ED9-9CE2-B726C8DFB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38" y="0"/>
            <a:ext cx="2796685" cy="236728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E3F7094-50E9-4DA5-904C-C87F7E75A3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09" y="20318"/>
            <a:ext cx="2287974" cy="236728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9579B5E-C811-41ED-95E2-7BEAEDCCE3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7439"/>
            <a:ext cx="2397760" cy="187772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A1A8144-439E-4BEA-8C01-E112543C6B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7" b="22326"/>
          <a:stretch/>
        </p:blipFill>
        <p:spPr>
          <a:xfrm>
            <a:off x="8893169" y="10158"/>
            <a:ext cx="3298831" cy="236727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280901A-626F-446D-AA7D-ECE5657E1E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" y="4255166"/>
            <a:ext cx="1658311" cy="129355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F3E69C1-D719-4D4B-A2BF-E5A940FD119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4586" r="12501" b="21890"/>
          <a:stretch/>
        </p:blipFill>
        <p:spPr>
          <a:xfrm>
            <a:off x="9778306" y="2387597"/>
            <a:ext cx="2413694" cy="143517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1B6850C-1822-4F81-9635-3E8E2C8E0DF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t="6263" r="4500" b="14585"/>
          <a:stretch/>
        </p:blipFill>
        <p:spPr>
          <a:xfrm rot="5400000">
            <a:off x="1525179" y="4485799"/>
            <a:ext cx="1293560" cy="852615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ED2A6CAF-BB2A-490A-B6C6-8A9842C1D6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7901" r="9750" b="18663"/>
          <a:stretch/>
        </p:blipFill>
        <p:spPr>
          <a:xfrm>
            <a:off x="3692287" y="4171129"/>
            <a:ext cx="1924793" cy="129220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5F744DE1-C86D-4134-9970-C70AB401E6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306" y="3789452"/>
            <a:ext cx="2417958" cy="1688793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96915A1A-C2B8-41ED-99D0-9791991CA9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042" y="5478245"/>
            <a:ext cx="2417958" cy="1369597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23C77760-7725-4965-8C2A-7274DDE536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244" y="3873339"/>
            <a:ext cx="2397760" cy="1613774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29B7EECB-B1F6-4873-BD05-F5CD68805D2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t="24947" r="7625" b="31540"/>
          <a:stretch/>
        </p:blipFill>
        <p:spPr>
          <a:xfrm>
            <a:off x="6190867" y="5491913"/>
            <a:ext cx="3560527" cy="1369597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2E5587D5-826B-44E4-88C1-EE4FFA02BB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57" y="4151753"/>
            <a:ext cx="2285027" cy="137160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2E6D990D-A6F3-4A3F-A610-D24957060B0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25" y="5483618"/>
            <a:ext cx="2549775" cy="1394151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ABE226DB-A5F9-43C8-B7A4-1E0824A6EDC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4" t="8741" r="24222" b="8296"/>
          <a:stretch/>
        </p:blipFill>
        <p:spPr>
          <a:xfrm>
            <a:off x="2616396" y="4154126"/>
            <a:ext cx="1193022" cy="1404761"/>
          </a:xfrm>
          <a:prstGeom prst="rect">
            <a:avLst/>
          </a:prstGeom>
        </p:spPr>
      </p:pic>
      <p:pic>
        <p:nvPicPr>
          <p:cNvPr id="40" name="bill-viola-the-path-going-forth-by-day">
            <a:hlinkClick r:id="" action="ppaction://media"/>
            <a:extLst>
              <a:ext uri="{FF2B5EF4-FFF2-40B4-BE49-F238E27FC236}">
                <a16:creationId xmlns:a16="http://schemas.microsoft.com/office/drawing/2014/main" id="{A06D7A2B-1123-456A-98DC-38565171C8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5776" y="5569046"/>
            <a:ext cx="2269861" cy="1278795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3239F3DC-8F1F-4EDF-AC38-95196535918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09" y="5518989"/>
            <a:ext cx="2219016" cy="130089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1F00A94-662D-4719-8D6C-09623B717B3B}"/>
              </a:ext>
            </a:extLst>
          </p:cNvPr>
          <p:cNvSpPr/>
          <p:nvPr/>
        </p:nvSpPr>
        <p:spPr>
          <a:xfrm>
            <a:off x="2397760" y="2367280"/>
            <a:ext cx="7376282" cy="15060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C9E20D-B612-4168-9A4A-D116CC917990}"/>
              </a:ext>
            </a:extLst>
          </p:cNvPr>
          <p:cNvSpPr txBox="1"/>
          <p:nvPr/>
        </p:nvSpPr>
        <p:spPr>
          <a:xfrm>
            <a:off x="2583339" y="2593210"/>
            <a:ext cx="70051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26 : 47-56</a:t>
            </a:r>
          </a:p>
          <a:p>
            <a:pPr algn="r"/>
            <a:endParaRPr lang="en-US" sz="1200" dirty="0">
              <a:solidFill>
                <a:schemeClr val="bg1"/>
              </a:solidFill>
            </a:endParaRPr>
          </a:p>
          <a:p>
            <a:pPr algn="r"/>
            <a:r>
              <a:rPr lang="en-US" sz="1200" dirty="0">
                <a:solidFill>
                  <a:schemeClr val="bg1"/>
                </a:solidFill>
                <a:latin typeface="Book Antiqua" panose="02040602050305030304" pitchFamily="18" charset="0"/>
              </a:rPr>
              <a:t> While he was still speaking, Judas came, one of the twelve, and with him a great crowd with swords and clubs, from the chief priests and the elders of the people.  Now the betrayer had given them a sign, saying, “The one I will kiss is the man; seize him.” And he came up to Jesus at once and said, “Greetings, Rabbi!” And he kissed him. Jesus said to him, “Friend, do what you came to do.”</a:t>
            </a:r>
            <a:endParaRPr lang="it-IT" sz="1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3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101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Book Antiqua</vt:lpstr>
      <vt:lpstr>Calibri</vt:lpstr>
      <vt:lpstr>Calibri Light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StageMi</dc:creator>
  <cp:lastModifiedBy>StageMi</cp:lastModifiedBy>
  <cp:revision>1</cp:revision>
  <dcterms:created xsi:type="dcterms:W3CDTF">2020-05-05T11:43:05Z</dcterms:created>
  <dcterms:modified xsi:type="dcterms:W3CDTF">2020-05-05T11:51:56Z</dcterms:modified>
</cp:coreProperties>
</file>